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Obraz 10" descr=""/>
          <p:cNvPicPr/>
          <p:nvPr/>
        </p:nvPicPr>
        <p:blipFill>
          <a:blip r:embed="rId3"/>
          <a:stretch/>
        </p:blipFill>
        <p:spPr>
          <a:xfrm>
            <a:off x="1557720" y="654480"/>
            <a:ext cx="1470600" cy="329400"/>
          </a:xfrm>
          <a:prstGeom prst="rect">
            <a:avLst/>
          </a:prstGeom>
          <a:ln>
            <a:noFill/>
          </a:ln>
        </p:spPr>
      </p:pic>
      <p:pic>
        <p:nvPicPr>
          <p:cNvPr id="1" name="Obraz 12" descr=""/>
          <p:cNvPicPr/>
          <p:nvPr/>
        </p:nvPicPr>
        <p:blipFill>
          <a:blip r:embed="rId4"/>
          <a:stretch/>
        </p:blipFill>
        <p:spPr>
          <a:xfrm>
            <a:off x="9874440" y="681120"/>
            <a:ext cx="1009800" cy="329400"/>
          </a:xfrm>
          <a:prstGeom prst="rect">
            <a:avLst/>
          </a:prstGeom>
          <a:ln>
            <a:noFill/>
          </a:ln>
        </p:spPr>
      </p:pic>
      <p:pic>
        <p:nvPicPr>
          <p:cNvPr id="2" name="Obraz 18" descr=""/>
          <p:cNvPicPr/>
          <p:nvPr/>
        </p:nvPicPr>
        <p:blipFill>
          <a:blip r:embed="rId5"/>
          <a:stretch/>
        </p:blipFill>
        <p:spPr>
          <a:xfrm>
            <a:off x="5133960" y="5897160"/>
            <a:ext cx="1923480" cy="1774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raz 10" descr=""/>
          <p:cNvPicPr/>
          <p:nvPr/>
        </p:nvPicPr>
        <p:blipFill>
          <a:blip r:embed="rId3"/>
          <a:stretch/>
        </p:blipFill>
        <p:spPr>
          <a:xfrm>
            <a:off x="1557720" y="654480"/>
            <a:ext cx="1470600" cy="329400"/>
          </a:xfrm>
          <a:prstGeom prst="rect">
            <a:avLst/>
          </a:prstGeom>
          <a:ln>
            <a:noFill/>
          </a:ln>
        </p:spPr>
      </p:pic>
      <p:pic>
        <p:nvPicPr>
          <p:cNvPr id="42" name="Obraz 12" descr=""/>
          <p:cNvPicPr/>
          <p:nvPr/>
        </p:nvPicPr>
        <p:blipFill>
          <a:blip r:embed="rId4"/>
          <a:stretch/>
        </p:blipFill>
        <p:spPr>
          <a:xfrm>
            <a:off x="9874440" y="681120"/>
            <a:ext cx="1009800" cy="32940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raz 10" descr=""/>
          <p:cNvPicPr/>
          <p:nvPr/>
        </p:nvPicPr>
        <p:blipFill>
          <a:blip r:embed="rId3"/>
          <a:stretch/>
        </p:blipFill>
        <p:spPr>
          <a:xfrm>
            <a:off x="1557720" y="654480"/>
            <a:ext cx="1470600" cy="329400"/>
          </a:xfrm>
          <a:prstGeom prst="rect">
            <a:avLst/>
          </a:prstGeom>
          <a:ln>
            <a:noFill/>
          </a:ln>
        </p:spPr>
      </p:pic>
      <p:pic>
        <p:nvPicPr>
          <p:cNvPr id="82" name="Obraz 12" descr=""/>
          <p:cNvPicPr/>
          <p:nvPr/>
        </p:nvPicPr>
        <p:blipFill>
          <a:blip r:embed="rId4"/>
          <a:stretch/>
        </p:blipFill>
        <p:spPr>
          <a:xfrm>
            <a:off x="9874440" y="681120"/>
            <a:ext cx="1009800" cy="32940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raz 10" descr=""/>
          <p:cNvPicPr/>
          <p:nvPr/>
        </p:nvPicPr>
        <p:blipFill>
          <a:blip r:embed="rId3"/>
          <a:stretch/>
        </p:blipFill>
        <p:spPr>
          <a:xfrm>
            <a:off x="1557720" y="654480"/>
            <a:ext cx="1470600" cy="329400"/>
          </a:xfrm>
          <a:prstGeom prst="rect">
            <a:avLst/>
          </a:prstGeom>
          <a:ln>
            <a:noFill/>
          </a:ln>
        </p:spPr>
      </p:pic>
      <p:pic>
        <p:nvPicPr>
          <p:cNvPr id="122" name="Obraz 12" descr=""/>
          <p:cNvPicPr/>
          <p:nvPr/>
        </p:nvPicPr>
        <p:blipFill>
          <a:blip r:embed="rId4"/>
          <a:stretch/>
        </p:blipFill>
        <p:spPr>
          <a:xfrm>
            <a:off x="9874440" y="681120"/>
            <a:ext cx="1009800" cy="32940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raz 10" descr=""/>
          <p:cNvPicPr/>
          <p:nvPr/>
        </p:nvPicPr>
        <p:blipFill>
          <a:blip r:embed="rId3"/>
          <a:stretch/>
        </p:blipFill>
        <p:spPr>
          <a:xfrm>
            <a:off x="1557720" y="654480"/>
            <a:ext cx="1470600" cy="329400"/>
          </a:xfrm>
          <a:prstGeom prst="rect">
            <a:avLst/>
          </a:prstGeom>
          <a:ln>
            <a:noFill/>
          </a:ln>
        </p:spPr>
      </p:pic>
      <p:pic>
        <p:nvPicPr>
          <p:cNvPr id="162" name="Obraz 12" descr=""/>
          <p:cNvPicPr/>
          <p:nvPr/>
        </p:nvPicPr>
        <p:blipFill>
          <a:blip r:embed="rId4"/>
          <a:stretch/>
        </p:blipFill>
        <p:spPr>
          <a:xfrm>
            <a:off x="9874440" y="681120"/>
            <a:ext cx="1009800" cy="329400"/>
          </a:xfrm>
          <a:prstGeom prst="rect">
            <a:avLst/>
          </a:prstGeom>
          <a:ln>
            <a:noFill/>
          </a:ln>
        </p:spPr>
      </p:pic>
      <p:pic>
        <p:nvPicPr>
          <p:cNvPr id="163" name="Obraz 7" descr=""/>
          <p:cNvPicPr/>
          <p:nvPr/>
        </p:nvPicPr>
        <p:blipFill>
          <a:blip r:embed="rId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rasa.com/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sigdelta.com/" TargetMode="External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Goal-oriented chatbots using open-source stack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Ryszard Tuora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ymbol zastępczy obrazu 4" descr=""/>
          <p:cNvPicPr/>
          <p:nvPr/>
        </p:nvPicPr>
        <p:blipFill>
          <a:blip r:embed="rId1"/>
          <a:stretch/>
        </p:blipFill>
        <p:spPr>
          <a:xfrm>
            <a:off x="6367320" y="2057040"/>
            <a:ext cx="3803040" cy="380304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Ryszard Tuora – An NLP developer working with Institute of Computer Science (Polish Academy of Sciences) and Sages.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 work on corpus processing tools, dialogue assistants and question answering systems.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39880" y="1139400"/>
            <a:ext cx="10514880" cy="6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About me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38080" y="1354320"/>
            <a:ext cx="4190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RASA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38080" y="2892960"/>
            <a:ext cx="519696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</a:rPr>
              <a:t>An integrated framework for building dialogue assistants.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</a:rPr>
              <a:t>- Open-source (Apache License 2.0)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</a:rPr>
              <a:t>- Python based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DejaVu Sans"/>
              </a:rPr>
              <a:t>- Language-agnostic, easy integration with spaCy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b1f6f"/>
                </a:solidFill>
                <a:latin typeface="DejaVu Sans"/>
                <a:hlinkClick r:id="rId1"/>
              </a:rPr>
              <a:t>https://rasa.com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DejaVu Sans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7125840" y="1920240"/>
            <a:ext cx="4487040" cy="219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1354320"/>
            <a:ext cx="4190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Architecture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38080" y="2892960"/>
            <a:ext cx="556236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NLU (Natural Language Understanding): converting text into an internal representation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DM (Dialogue Management): Deciding which information to remember for later, and which action to respond with, based on the context.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NLG (Natural Language Generation): Generating the natural language phrasing of the response.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36787" t="24829" r="20238" b="32525"/>
          <a:stretch/>
        </p:blipFill>
        <p:spPr>
          <a:xfrm>
            <a:off x="6703200" y="1219320"/>
            <a:ext cx="5240160" cy="29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38080" y="1354320"/>
            <a:ext cx="4190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NLU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38080" y="2892960"/>
            <a:ext cx="556236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Recognizing the intent behind the message (sequence classification)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Extracting the objects mentioned in the message (sequence tagging)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949440" y="1737360"/>
            <a:ext cx="475380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Message: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Great! I’d like to order a</a:t>
            </a:r>
            <a:r>
              <a:rPr b="0" i="1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 </a:t>
            </a:r>
            <a:r>
              <a:rPr b="0" i="1" lang="en-US" sz="1800" spc="-1" strike="noStrike">
                <a:solidFill>
                  <a:srgbClr val="a3238e"/>
                </a:solidFill>
                <a:latin typeface="Arial"/>
                <a:ea typeface="DejaVu Sans"/>
              </a:rPr>
              <a:t>[large](size) </a:t>
            </a:r>
            <a:r>
              <a:rPr b="0" i="1" lang="en-US" sz="1800" spc="-1" strike="noStrike">
                <a:solidFill>
                  <a:srgbClr val="f8aa97"/>
                </a:solidFill>
                <a:latin typeface="Arial"/>
                <a:ea typeface="DejaVu Sans"/>
              </a:rPr>
              <a:t>[pepperoni](type).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Intent: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order_pizza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Sentiment: </a:t>
            </a:r>
            <a:r>
              <a:rPr b="0" lang="en-US" sz="1800" spc="-1" strike="noStrike">
                <a:solidFill>
                  <a:srgbClr val="89c765"/>
                </a:solidFill>
                <a:latin typeface="Arial"/>
                <a:ea typeface="DejaVu Sans"/>
              </a:rPr>
              <a:t>+ 0.85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size: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large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1c0f0"/>
                </a:solidFill>
                <a:latin typeface="Arial"/>
                <a:ea typeface="DejaVu Sans"/>
              </a:rPr>
              <a:t>type: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pepperoni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1354320"/>
            <a:ext cx="41907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38080" y="2892960"/>
            <a:ext cx="556236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Selecting the actions to be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undertaken, and the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information to be saved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based on context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to be able to tackle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detours, corrections etc.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rcRect l="22189" t="10380" r="46307" b="5613"/>
          <a:stretch/>
        </p:blipFill>
        <p:spPr>
          <a:xfrm>
            <a:off x="8107920" y="1554480"/>
            <a:ext cx="2682000" cy="402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31960" y="1211400"/>
            <a:ext cx="10514880" cy="22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 Light"/>
              </a:rPr>
              <a:t>Do you have needs concerning data analysis, machine learning or big data?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31960" y="3860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As a team of Data Scientists and Big Data specialists we are open for your needs concerning data analysis, machine learning and big data.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www.sigdelta.com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Application>LibreOffice/6.0.7.3$Linux_X86_64 LibreOffice_project/00m0$Build-3</Application>
  <Words>52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2021-06-22T09:22:06Z</dcterms:created>
  <dc:creator>Agata Kuźma</dc:creator>
  <dc:description/>
  <dc:language>en-US</dc:language>
  <cp:lastModifiedBy/>
  <dcterms:modified xsi:type="dcterms:W3CDTF">2021-07-06T11:13:31Z</dcterms:modified>
  <cp:revision>8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